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notesMasterIdLst>
    <p:notesMasterId r:id="rId3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标题页：纯文本保证可编辑性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研究背景与核心问题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前人研究基础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当前研究创新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2025-04-01T14:24:43Z</dcterms:created>
  <dcterms:modified xsi:type="dcterms:W3CDTF">2025-04-01T14:24:43Z</dcterms:modified>
</cp:coreProperties>
</file>